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0276800" cy="42799000"/>
  <p:notesSz cx="6858000" cy="9144000"/>
  <p:embeddedFontLst>
    <p:embeddedFont>
      <p:font typeface="Roboto" panose="02000000000000000000" pitchFamily="2" charset="0"/>
      <p:regular r:id="rId4"/>
      <p:bold r:id="rId5"/>
      <p:italic r:id="rId6"/>
      <p:boldItalic r:id="rId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20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10" d="100"/>
          <a:sy n="10" d="100"/>
        </p:scale>
        <p:origin x="2252" y="-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ableStyles" Target="tableStyles.xml"/><Relationship Id="rId5" Type="http://schemas.openxmlformats.org/officeDocument/2006/relationships/font" Target="fonts/font2.fntdata"/><Relationship Id="rId10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C41A04-12BB-4040-A31F-9FC94F07CA81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6800" y="1143000"/>
            <a:ext cx="2184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875D67-CBEC-4707-8723-B9017E6CE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15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875D67-CBEC-4707-8723-B9017E6CE7D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101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A206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"/>
          <p:cNvGrpSpPr/>
          <p:nvPr/>
        </p:nvGrpSpPr>
        <p:grpSpPr>
          <a:xfrm rot="5400000">
            <a:off x="-5150276" y="6800595"/>
            <a:ext cx="41134996" cy="29058413"/>
            <a:chOff x="0" y="-76200"/>
            <a:chExt cx="5030340" cy="3553512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5030340" cy="3477312"/>
            </a:xfrm>
            <a:custGeom>
              <a:avLst/>
              <a:gdLst/>
              <a:ahLst/>
              <a:cxnLst/>
              <a:rect l="l" t="t" r="r" b="b"/>
              <a:pathLst>
                <a:path w="5030340" h="3477312">
                  <a:moveTo>
                    <a:pt x="0" y="0"/>
                  </a:moveTo>
                  <a:lnTo>
                    <a:pt x="5030340" y="0"/>
                  </a:lnTo>
                  <a:lnTo>
                    <a:pt x="5030340" y="3477312"/>
                  </a:lnTo>
                  <a:lnTo>
                    <a:pt x="0" y="347731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76200"/>
              <a:ext cx="5030340" cy="3553512"/>
            </a:xfrm>
            <a:prstGeom prst="rect">
              <a:avLst/>
            </a:prstGeom>
          </p:spPr>
          <p:txBody>
            <a:bodyPr lIns="37174" tIns="37174" rIns="37174" bIns="37174" rtlCol="0" anchor="ctr"/>
            <a:lstStyle/>
            <a:p>
              <a:pPr algn="ctr">
                <a:lnSpc>
                  <a:spcPts val="5839"/>
                </a:lnSpc>
                <a:spcBef>
                  <a:spcPct val="0"/>
                </a:spcBef>
              </a:pPr>
              <a:endParaRPr/>
            </a:p>
          </p:txBody>
        </p:sp>
      </p:grpSp>
      <p:pic>
        <p:nvPicPr>
          <p:cNvPr id="1028" name="Picture 4" descr="Abstract Technology PNGs for Free Download">
            <a:extLst>
              <a:ext uri="{FF2B5EF4-FFF2-40B4-BE49-F238E27FC236}">
                <a16:creationId xmlns:a16="http://schemas.microsoft.com/office/drawing/2014/main" id="{AC81E790-09F2-CF99-B06D-E3485A4B9F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957316">
            <a:off x="-13870406" y="-3017741"/>
            <a:ext cx="68026447" cy="34013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7"/>
          <p:cNvSpPr txBox="1"/>
          <p:nvPr/>
        </p:nvSpPr>
        <p:spPr>
          <a:xfrm>
            <a:off x="12251662" y="4216941"/>
            <a:ext cx="7429365" cy="269304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1000"/>
              </a:lnSpc>
            </a:pPr>
            <a:r>
              <a:rPr lang="en-US" sz="18000" b="1" dirty="0">
                <a:solidFill>
                  <a:srgbClr val="4A206A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Title</a:t>
            </a:r>
            <a:r>
              <a:rPr lang="en-US" sz="18000" b="1" dirty="0">
                <a:solidFill>
                  <a:srgbClr val="00283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3330224" y="9521922"/>
            <a:ext cx="9824800" cy="10774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8959"/>
              </a:lnSpc>
            </a:pPr>
            <a:r>
              <a:rPr lang="en-US" sz="6399" b="1" dirty="0">
                <a:solidFill>
                  <a:srgbClr val="7030A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Introduction &amp; Objectives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16444665" y="9428317"/>
            <a:ext cx="11306863" cy="22249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8959"/>
              </a:lnSpc>
            </a:pPr>
            <a:r>
              <a:rPr lang="en-US" sz="6399" b="1" dirty="0">
                <a:solidFill>
                  <a:srgbClr val="7030A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Methodology, Analysis &amp; Results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4664651" y="24535206"/>
            <a:ext cx="7155945" cy="10707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8959"/>
              </a:lnSpc>
            </a:pPr>
            <a:r>
              <a:rPr lang="en-US" sz="6399" b="1" dirty="0">
                <a:solidFill>
                  <a:srgbClr val="7030A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Main Contribution</a:t>
            </a:r>
          </a:p>
        </p:txBody>
      </p:sp>
      <p:pic>
        <p:nvPicPr>
          <p:cNvPr id="15" name="Picture 14" descr="A logo for a school&#10;&#10;Description automatically generated">
            <a:extLst>
              <a:ext uri="{FF2B5EF4-FFF2-40B4-BE49-F238E27FC236}">
                <a16:creationId xmlns:a16="http://schemas.microsoft.com/office/drawing/2014/main" id="{52F4742A-6ACB-2A1D-A8FF-0D49B1A01A3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995" y="832000"/>
            <a:ext cx="7429365" cy="7429365"/>
          </a:xfrm>
          <a:prstGeom prst="rect">
            <a:avLst/>
          </a:prstGeom>
        </p:spPr>
      </p:pic>
      <p:pic>
        <p:nvPicPr>
          <p:cNvPr id="17" name="Picture 16" descr="A close-up of a logo&#10;&#10;Description automatically generated">
            <a:extLst>
              <a:ext uri="{FF2B5EF4-FFF2-40B4-BE49-F238E27FC236}">
                <a16:creationId xmlns:a16="http://schemas.microsoft.com/office/drawing/2014/main" id="{4514C170-32DA-3225-D78C-64564B43DF8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8360" y="39051686"/>
            <a:ext cx="7429365" cy="2401846"/>
          </a:xfrm>
          <a:prstGeom prst="rect">
            <a:avLst/>
          </a:prstGeom>
        </p:spPr>
      </p:pic>
      <p:pic>
        <p:nvPicPr>
          <p:cNvPr id="19" name="Picture 18" descr="A logo on a black background&#10;&#10;Description automatically generated">
            <a:extLst>
              <a:ext uri="{FF2B5EF4-FFF2-40B4-BE49-F238E27FC236}">
                <a16:creationId xmlns:a16="http://schemas.microsoft.com/office/drawing/2014/main" id="{97685DF6-B391-FEB4-DDFB-F242A3BCF75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29800" y="38889533"/>
            <a:ext cx="6769098" cy="2691648"/>
          </a:xfrm>
          <a:prstGeom prst="rect">
            <a:avLst/>
          </a:prstGeom>
        </p:spPr>
      </p:pic>
      <p:pic>
        <p:nvPicPr>
          <p:cNvPr id="21" name="Picture 20" descr="A logo with green leaves and a star&#10;&#10;Description automatically generated">
            <a:extLst>
              <a:ext uri="{FF2B5EF4-FFF2-40B4-BE49-F238E27FC236}">
                <a16:creationId xmlns:a16="http://schemas.microsoft.com/office/drawing/2014/main" id="{22703BDF-908B-0E0C-5497-08648790975B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00800" y="38924038"/>
            <a:ext cx="2084034" cy="2657143"/>
          </a:xfrm>
          <a:prstGeom prst="rect">
            <a:avLst/>
          </a:prstGeom>
        </p:spPr>
      </p:pic>
      <p:sp>
        <p:nvSpPr>
          <p:cNvPr id="26" name="TextBox 7">
            <a:extLst>
              <a:ext uri="{FF2B5EF4-FFF2-40B4-BE49-F238E27FC236}">
                <a16:creationId xmlns:a16="http://schemas.microsoft.com/office/drawing/2014/main" id="{B12BB30E-AB2E-DB8E-63A5-58248544829E}"/>
              </a:ext>
            </a:extLst>
          </p:cNvPr>
          <p:cNvSpPr txBox="1"/>
          <p:nvPr/>
        </p:nvSpPr>
        <p:spPr>
          <a:xfrm>
            <a:off x="8242624" y="5878052"/>
            <a:ext cx="16306800" cy="233762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1000"/>
              </a:lnSpc>
            </a:pPr>
            <a:r>
              <a:rPr lang="en-US" sz="7200" dirty="0">
                <a:solidFill>
                  <a:srgbClr val="4A206A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Authors + Affiliation</a:t>
            </a:r>
            <a:endParaRPr lang="en-US" sz="7200" dirty="0">
              <a:solidFill>
                <a:srgbClr val="00283E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8" name="TextBox 11">
            <a:extLst>
              <a:ext uri="{FF2B5EF4-FFF2-40B4-BE49-F238E27FC236}">
                <a16:creationId xmlns:a16="http://schemas.microsoft.com/office/drawing/2014/main" id="{BEE2EE77-152A-7F90-8518-F4CB26F44438}"/>
              </a:ext>
            </a:extLst>
          </p:cNvPr>
          <p:cNvSpPr txBox="1"/>
          <p:nvPr/>
        </p:nvSpPr>
        <p:spPr>
          <a:xfrm>
            <a:off x="1666879" y="31840159"/>
            <a:ext cx="11884164" cy="10707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8959"/>
              </a:lnSpc>
            </a:pPr>
            <a:r>
              <a:rPr lang="en-US" sz="6399" b="1" dirty="0">
                <a:solidFill>
                  <a:srgbClr val="7030A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Conclusion &amp; Perspectives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F0A745B5-1165-7D53-2898-9EA5942D79F5}"/>
              </a:ext>
            </a:extLst>
          </p:cNvPr>
          <p:cNvSpPr/>
          <p:nvPr/>
        </p:nvSpPr>
        <p:spPr>
          <a:xfrm>
            <a:off x="1748068" y="8781462"/>
            <a:ext cx="13124814" cy="14633459"/>
          </a:xfrm>
          <a:prstGeom prst="round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9FE1E9D8-445A-40D8-94B3-F3FFC919AC34}"/>
              </a:ext>
            </a:extLst>
          </p:cNvPr>
          <p:cNvSpPr/>
          <p:nvPr/>
        </p:nvSpPr>
        <p:spPr>
          <a:xfrm>
            <a:off x="15324847" y="8781461"/>
            <a:ext cx="13124813" cy="22142037"/>
          </a:xfrm>
          <a:prstGeom prst="round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DDE9313B-76DA-1BA5-6E1F-27C106F397A6}"/>
              </a:ext>
            </a:extLst>
          </p:cNvPr>
          <p:cNvSpPr/>
          <p:nvPr/>
        </p:nvSpPr>
        <p:spPr>
          <a:xfrm>
            <a:off x="1827140" y="23980703"/>
            <a:ext cx="12874591" cy="6942796"/>
          </a:xfrm>
          <a:prstGeom prst="round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D007BBAC-AF5C-33C3-9A94-D9CB67B71EB7}"/>
              </a:ext>
            </a:extLst>
          </p:cNvPr>
          <p:cNvSpPr/>
          <p:nvPr/>
        </p:nvSpPr>
        <p:spPr>
          <a:xfrm>
            <a:off x="1666879" y="31425562"/>
            <a:ext cx="26285964" cy="4756738"/>
          </a:xfrm>
          <a:prstGeom prst="round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62FAF88B-0803-B339-9F02-5EA61C2D9596}"/>
              </a:ext>
            </a:extLst>
          </p:cNvPr>
          <p:cNvSpPr/>
          <p:nvPr/>
        </p:nvSpPr>
        <p:spPr>
          <a:xfrm>
            <a:off x="1748068" y="36596897"/>
            <a:ext cx="26003460" cy="198516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11">
            <a:extLst>
              <a:ext uri="{FF2B5EF4-FFF2-40B4-BE49-F238E27FC236}">
                <a16:creationId xmlns:a16="http://schemas.microsoft.com/office/drawing/2014/main" id="{6767E2B2-EB4E-EBD2-A9C0-F8DE6200C818}"/>
              </a:ext>
            </a:extLst>
          </p:cNvPr>
          <p:cNvSpPr txBox="1"/>
          <p:nvPr/>
        </p:nvSpPr>
        <p:spPr>
          <a:xfrm>
            <a:off x="-1549400" y="36385577"/>
            <a:ext cx="11884164" cy="10707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8959"/>
              </a:lnSpc>
            </a:pPr>
            <a:r>
              <a:rPr lang="en-US" sz="6399" i="1" dirty="0">
                <a:solidFill>
                  <a:srgbClr val="7030A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Bibliography</a:t>
            </a:r>
          </a:p>
        </p:txBody>
      </p:sp>
      <p:sp>
        <p:nvSpPr>
          <p:cNvPr id="36" name="TextBox 9">
            <a:extLst>
              <a:ext uri="{FF2B5EF4-FFF2-40B4-BE49-F238E27FC236}">
                <a16:creationId xmlns:a16="http://schemas.microsoft.com/office/drawing/2014/main" id="{BADD765F-93DA-AC7C-23C0-C5DDD447331F}"/>
              </a:ext>
            </a:extLst>
          </p:cNvPr>
          <p:cNvSpPr txBox="1"/>
          <p:nvPr/>
        </p:nvSpPr>
        <p:spPr>
          <a:xfrm>
            <a:off x="2360743" y="10604528"/>
            <a:ext cx="9824800" cy="9938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8959"/>
              </a:lnSpc>
            </a:pPr>
            <a:r>
              <a:rPr lang="en-US" sz="3600" b="1" i="1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Font: Roboto, size : 36, color : Black</a:t>
            </a:r>
          </a:p>
        </p:txBody>
      </p:sp>
      <p:sp>
        <p:nvSpPr>
          <p:cNvPr id="37" name="TextBox 9">
            <a:extLst>
              <a:ext uri="{FF2B5EF4-FFF2-40B4-BE49-F238E27FC236}">
                <a16:creationId xmlns:a16="http://schemas.microsoft.com/office/drawing/2014/main" id="{4C41BDB2-58E7-3C8C-D8AA-C19B6B5813B5}"/>
              </a:ext>
            </a:extLst>
          </p:cNvPr>
          <p:cNvSpPr txBox="1"/>
          <p:nvPr/>
        </p:nvSpPr>
        <p:spPr>
          <a:xfrm>
            <a:off x="17310297" y="11257929"/>
            <a:ext cx="9824800" cy="9938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8959"/>
              </a:lnSpc>
            </a:pPr>
            <a:r>
              <a:rPr lang="en-US" sz="3600" b="1" i="1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Font: Roboto, size : 36, color : Black</a:t>
            </a:r>
          </a:p>
        </p:txBody>
      </p:sp>
      <p:sp>
        <p:nvSpPr>
          <p:cNvPr id="38" name="TextBox 9">
            <a:extLst>
              <a:ext uri="{FF2B5EF4-FFF2-40B4-BE49-F238E27FC236}">
                <a16:creationId xmlns:a16="http://schemas.microsoft.com/office/drawing/2014/main" id="{64FB3E5D-E8C0-D617-75F8-1886A973A03C}"/>
              </a:ext>
            </a:extLst>
          </p:cNvPr>
          <p:cNvSpPr txBox="1"/>
          <p:nvPr/>
        </p:nvSpPr>
        <p:spPr>
          <a:xfrm>
            <a:off x="3352035" y="25320337"/>
            <a:ext cx="9824800" cy="9938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8959"/>
              </a:lnSpc>
            </a:pPr>
            <a:r>
              <a:rPr lang="en-US" sz="3600" b="1" i="1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Font: Roboto, size : 36, color : Black</a:t>
            </a:r>
          </a:p>
        </p:txBody>
      </p:sp>
      <p:sp>
        <p:nvSpPr>
          <p:cNvPr id="39" name="TextBox 9">
            <a:extLst>
              <a:ext uri="{FF2B5EF4-FFF2-40B4-BE49-F238E27FC236}">
                <a16:creationId xmlns:a16="http://schemas.microsoft.com/office/drawing/2014/main" id="{2928CD88-42CB-D595-47B4-90EC6BDCE41C}"/>
              </a:ext>
            </a:extLst>
          </p:cNvPr>
          <p:cNvSpPr txBox="1"/>
          <p:nvPr/>
        </p:nvSpPr>
        <p:spPr>
          <a:xfrm>
            <a:off x="1498600" y="32572765"/>
            <a:ext cx="9824800" cy="9938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8959"/>
              </a:lnSpc>
            </a:pPr>
            <a:r>
              <a:rPr lang="en-US" sz="3600" b="1" i="1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Font: Roboto, size : 36, color : Black</a:t>
            </a:r>
          </a:p>
        </p:txBody>
      </p:sp>
      <p:sp>
        <p:nvSpPr>
          <p:cNvPr id="40" name="TextBox 9">
            <a:extLst>
              <a:ext uri="{FF2B5EF4-FFF2-40B4-BE49-F238E27FC236}">
                <a16:creationId xmlns:a16="http://schemas.microsoft.com/office/drawing/2014/main" id="{B7FDE8C9-1F28-205D-1264-3D05A20B1406}"/>
              </a:ext>
            </a:extLst>
          </p:cNvPr>
          <p:cNvSpPr txBox="1"/>
          <p:nvPr/>
        </p:nvSpPr>
        <p:spPr>
          <a:xfrm>
            <a:off x="965200" y="36959388"/>
            <a:ext cx="9824800" cy="9938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8959"/>
              </a:lnSpc>
            </a:pPr>
            <a:r>
              <a:rPr lang="en-US" sz="3600" b="1" i="1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Font: Roboto, size : 36, color : Black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1205</TotalTime>
  <Words>74</Words>
  <Application>Microsoft Office PowerPoint</Application>
  <PresentationFormat>Custom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Roboto</vt:lpstr>
      <vt:lpstr>Arial</vt:lpstr>
      <vt:lpstr>Calibri</vt:lpstr>
      <vt:lpstr>Aptos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A0 Poster Portrait</dc:title>
  <cp:lastModifiedBy>Assmina Fatima Zahra</cp:lastModifiedBy>
  <cp:revision>9</cp:revision>
  <dcterms:created xsi:type="dcterms:W3CDTF">2006-08-16T00:00:00Z</dcterms:created>
  <dcterms:modified xsi:type="dcterms:W3CDTF">2024-11-21T11:11:45Z</dcterms:modified>
  <dc:identifier>DAFE5XirspY</dc:identifier>
</cp:coreProperties>
</file>